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148. ZANGKUAM UNOK PAAK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989477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The Lily of the Valley</a:t>
            </a:r>
          </a:p>
          <a:p>
            <a:r>
              <a:rPr lang="en-US" sz="3200" dirty="0"/>
              <a:t>Sol. 2:1</a:t>
            </a:r>
          </a:p>
          <a:p>
            <a:r>
              <a:rPr lang="en-US" sz="3200" dirty="0"/>
              <a:t>Charles W. Fry, 1838-1882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F 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sawm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-then sang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Zangkuam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 mu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sung om hi.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ci.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zangkuam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zingsol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tulsawm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tulthen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hoihzaw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Ze-et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tau sang hi.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 tun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sung pan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51" y="1417237"/>
            <a:ext cx="11549848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Satan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hang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ma ka tun ding hi.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zangkuam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zingsol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tulsawm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-then sang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um in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ta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peuhmah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kha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mu ding hi,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guntui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zangkuam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zingsol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tulsawm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-then sang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22411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128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148. ZANGKUAM UNOK PAAK </vt:lpstr>
      <vt:lpstr>1</vt:lpstr>
      <vt:lpstr>Sakkik</vt:lpstr>
      <vt:lpstr>2</vt:lpstr>
      <vt:lpstr>Sakkik</vt:lpstr>
      <vt:lpstr>3</vt:lpstr>
      <vt:lpstr>Sakkik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2018-10-14T17:25:32Z</dcterms:modified>
</cp:coreProperties>
</file>